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144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63363-4FCE-414A-AB4E-D1A18F25BCA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4D0E8-D171-48C5-8824-F01BB7A39F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" y="571"/>
            <a:ext cx="6857143" cy="914285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419600" y="739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04800" y="304800"/>
            <a:ext cx="6324600" cy="8497669"/>
            <a:chOff x="304800" y="304800"/>
            <a:chExt cx="6324600" cy="8497669"/>
          </a:xfrm>
        </p:grpSpPr>
        <p:sp>
          <p:nvSpPr>
            <p:cNvPr id="14" name="Text Box 2"/>
            <p:cNvSpPr txBox="1"/>
            <p:nvPr/>
          </p:nvSpPr>
          <p:spPr>
            <a:xfrm>
              <a:off x="1752600" y="304800"/>
              <a:ext cx="4800600" cy="9842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4600" b="1" dirty="0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I’m Mrs. </a:t>
              </a:r>
              <a:r>
                <a:rPr lang="en-US" sz="4600" b="1" dirty="0" err="1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Pieloch</a:t>
              </a:r>
              <a:r>
                <a:rPr lang="en-US" sz="4600" b="1" dirty="0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! </a:t>
              </a:r>
              <a:endParaRPr lang="en-US" sz="4600" dirty="0">
                <a:effectLst/>
                <a:latin typeface="KBSwirlNTwirl" panose="02000603000000000000" pitchFamily="2" charset="0"/>
                <a:ea typeface="KBSwirlNTwirl" panose="02000603000000000000" pitchFamily="2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"/>
            <p:cNvSpPr txBox="1"/>
            <p:nvPr/>
          </p:nvSpPr>
          <p:spPr>
            <a:xfrm>
              <a:off x="304800" y="990600"/>
              <a:ext cx="6324600" cy="54102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 am </a:t>
              </a:r>
              <a:r>
                <a:rPr lang="en-US" sz="2800" b="1" dirty="0">
                  <a:effectLst/>
                  <a:latin typeface="Freestyle Script" panose="030804020302050B04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thrilled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that you will be in my class this year! </a:t>
              </a:r>
              <a:r>
                <a:rPr lang="en-US" sz="2000" b="1" dirty="0">
                  <a:effectLst/>
                  <a:latin typeface="Jokerman" panose="04090605060D060207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Teaching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is an absolute passion of mine! This is going to be my </a:t>
              </a:r>
              <a:r>
                <a:rPr lang="en-US" sz="2400" b="1" dirty="0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22</a:t>
              </a:r>
              <a:r>
                <a:rPr lang="en-US" sz="2400" b="1" baseline="30000" dirty="0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nd</a:t>
              </a:r>
              <a:r>
                <a:rPr lang="en-US" sz="2400" b="1" dirty="0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 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year teaching 1</a:t>
              </a:r>
              <a:r>
                <a:rPr lang="en-US" sz="2400" baseline="300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grade at </a:t>
              </a:r>
              <a:r>
                <a:rPr lang="en-US" sz="2400" b="1" dirty="0">
                  <a:effectLst/>
                  <a:latin typeface="Curlz MT" panose="040404040507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Whitehouse School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so I think that you can infer that I </a:t>
              </a:r>
              <a:r>
                <a:rPr lang="en-US" sz="2400" b="1" dirty="0">
                  <a:effectLst/>
                  <a:latin typeface="Snap ITC" panose="04040A0706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love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First Grade! I think it is the best grade ever!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It is going to be a year full of </a:t>
              </a:r>
              <a:r>
                <a:rPr lang="en-US" sz="2000" dirty="0">
                  <a:effectLst/>
                  <a:latin typeface="Ravie" panose="040408050508090206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FUN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2200" b="1" dirty="0">
                  <a:effectLst/>
                  <a:latin typeface="Chiller" panose="040204040310070206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learning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and lots of </a:t>
              </a:r>
              <a:r>
                <a:rPr lang="en-US" sz="2400" b="1" dirty="0">
                  <a:effectLst/>
                  <a:latin typeface="Gigi" panose="04040504061007020D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adventures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  <a:r>
                <a:rPr lang="en-US" sz="24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You are going to discover all about air and weather, story writing, and lots more! 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 cannot wait to see what the year has in store for us! </a:t>
              </a: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 hope that you had a </a:t>
              </a:r>
              <a:r>
                <a:rPr lang="en-US" sz="2400" b="1" dirty="0">
                  <a:effectLst/>
                  <a:latin typeface="KBSwirlNTwirl" panose="02000603000000000000" pitchFamily="2" charset="0"/>
                  <a:ea typeface="KBSwirlNTwirl" panose="02000603000000000000" pitchFamily="2" charset="0"/>
                  <a:cs typeface="Times New Roman" panose="02020603050405020304" pitchFamily="18" charset="0"/>
                </a:rPr>
                <a:t>fabulous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summer. I sure did</a:t>
              </a:r>
              <a:r>
                <a:rPr lang="en-US" sz="24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! I spent a lot of time with my family. It was a lot of fun taking my </a:t>
              </a:r>
              <a:r>
                <a:rPr lang="en-US" sz="2000" dirty="0">
                  <a:latin typeface="Snap ITC" panose="04040A0706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two</a:t>
              </a:r>
              <a:r>
                <a:rPr lang="en-US" sz="24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little boys, Hudson and Kaden, on many adventures.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Now, I’m super </a:t>
              </a:r>
              <a:r>
                <a:rPr lang="en-US" sz="2400" b="1" dirty="0">
                  <a:effectLst/>
                  <a:latin typeface="Curlz MT" panose="040404040507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excited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to meet </a:t>
              </a:r>
              <a:r>
                <a:rPr lang="en-US" sz="240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you! The 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first day of schoo</a:t>
              </a:r>
              <a:r>
                <a:rPr lang="en-US" sz="24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l </a:t>
              </a:r>
              <a:r>
                <a:rPr lang="en-US" sz="2800" b="1" dirty="0">
                  <a:effectLst/>
                  <a:latin typeface="Blackadder ITC" panose="04020505051007020D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starts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on Tuesday, September </a:t>
              </a:r>
              <a:r>
                <a:rPr lang="en-US" sz="24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2400" baseline="300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nd</a:t>
              </a:r>
              <a:r>
                <a:rPr lang="en-US" sz="2400" dirty="0"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>
                  <a:effectLst/>
                  <a:latin typeface="Juice ITC" panose="04040403040A02020202" pitchFamily="8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room 121.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67000" y="7197060"/>
              <a:ext cx="3124200" cy="118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Juice ITC" panose="04040403040A02020202" pitchFamily="82" charset="0"/>
                </a:rPr>
                <a:t>turquoise and lime green</a:t>
              </a:r>
            </a:p>
            <a:p>
              <a:r>
                <a:rPr lang="en-US" sz="1200" dirty="0">
                  <a:latin typeface="Juice ITC" panose="04040403040A02020202" pitchFamily="82" charset="0"/>
                </a:rPr>
                <a:t>summer</a:t>
              </a:r>
              <a:endParaRPr lang="en-US" sz="200" dirty="0">
                <a:latin typeface="Juice ITC" panose="04040403040A02020202" pitchFamily="82" charset="0"/>
              </a:endParaRPr>
            </a:p>
            <a:p>
              <a:endParaRPr lang="en-US" sz="100" dirty="0">
                <a:latin typeface="Juice ITC" panose="04040403040A02020202" pitchFamily="82" charset="0"/>
              </a:endParaRPr>
            </a:p>
            <a:p>
              <a:r>
                <a:rPr lang="en-US" sz="1200" dirty="0">
                  <a:latin typeface="Juice ITC" panose="04040403040A02020202" pitchFamily="82" charset="0"/>
                </a:rPr>
                <a:t>Italian and Mexican food</a:t>
              </a:r>
            </a:p>
            <a:p>
              <a:endParaRPr lang="en-US" sz="1200" dirty="0">
                <a:latin typeface="Juice ITC" panose="04040403040A02020202" pitchFamily="82" charset="0"/>
              </a:endParaRPr>
            </a:p>
            <a:p>
              <a:endParaRPr lang="en-US" sz="500" dirty="0">
                <a:latin typeface="Juice ITC" panose="04040403040A02020202" pitchFamily="82" charset="0"/>
              </a:endParaRPr>
            </a:p>
            <a:p>
              <a:r>
                <a:rPr lang="en-US" sz="1200" dirty="0">
                  <a:latin typeface="Juice ITC" panose="04040403040A02020202" pitchFamily="82" charset="0"/>
                </a:rPr>
                <a:t>“Don’t Stop Believing” by Journey</a:t>
              </a:r>
            </a:p>
            <a:p>
              <a:endParaRPr lang="en-US" sz="500" dirty="0">
                <a:latin typeface="KG Miss Kindergarten" panose="02000000000000000000" pitchFamily="2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43200" y="8263860"/>
              <a:ext cx="312420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Juice ITC" panose="04040403040A02020202" pitchFamily="82" charset="0"/>
                </a:rPr>
                <a:t>any book by Mo Willems</a:t>
              </a:r>
            </a:p>
            <a:p>
              <a:r>
                <a:rPr lang="en-US" sz="1200" dirty="0">
                  <a:latin typeface="Juice ITC" panose="04040403040A02020202" pitchFamily="82" charset="0"/>
                </a:rPr>
                <a:t>ice hockey and lacrosse</a:t>
              </a:r>
            </a:p>
            <a:p>
              <a:endParaRPr lang="en-US" sz="500" dirty="0">
                <a:latin typeface="KG Miss Kindergarten" panose="02000000000000000000" pitchFamily="2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67000" y="7772400"/>
              <a:ext cx="3124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Juice ITC" panose="04040403040A02020202" pitchFamily="82" charset="0"/>
                </a:rPr>
                <a:t>skinny vanilla latte</a:t>
              </a:r>
            </a:p>
          </p:txBody>
        </p:sp>
        <p:pic>
          <p:nvPicPr>
            <p:cNvPr id="1026" name="Picture 2" descr="IMG_1043"/>
            <p:cNvPicPr>
              <a:picLocks noChangeAspect="1" noChangeArrowheads="1"/>
            </p:cNvPicPr>
            <p:nvPr/>
          </p:nvPicPr>
          <p:blipFill rotWithShape="1">
            <a:blip r:embed="rId3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378"/>
            <a:stretch/>
          </p:blipFill>
          <p:spPr bwMode="auto">
            <a:xfrm>
              <a:off x="463731" y="7197060"/>
              <a:ext cx="1524000" cy="151707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208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Arial</vt:lpstr>
      <vt:lpstr>Blackadder ITC</vt:lpstr>
      <vt:lpstr>Calibri</vt:lpstr>
      <vt:lpstr>Chiller</vt:lpstr>
      <vt:lpstr>Curlz MT</vt:lpstr>
      <vt:lpstr>Freestyle Script</vt:lpstr>
      <vt:lpstr>Gigi</vt:lpstr>
      <vt:lpstr>Jokerman</vt:lpstr>
      <vt:lpstr>Juice ITC</vt:lpstr>
      <vt:lpstr>KBSwirlNTwirl</vt:lpstr>
      <vt:lpstr>KG Miss Kindergarten</vt:lpstr>
      <vt:lpstr>Ravie</vt:lpstr>
      <vt:lpstr>Snap ITC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Nicole Alderson</dc:creator>
  <cp:lastModifiedBy>Pieloch, Kristy</cp:lastModifiedBy>
  <cp:revision>24</cp:revision>
  <cp:lastPrinted>2025-06-10T13:01:50Z</cp:lastPrinted>
  <dcterms:created xsi:type="dcterms:W3CDTF">2014-08-17T13:18:08Z</dcterms:created>
  <dcterms:modified xsi:type="dcterms:W3CDTF">2025-06-10T13:39:48Z</dcterms:modified>
</cp:coreProperties>
</file>